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30267275" cy="42793920"/>
  <p:notesSz cx="7004050" cy="9290050"/>
  <p:custDataLst>
    <p:tags r:id="rId8"/>
  </p:custDataLst>
  <p:defaultTextStyle>
    <a:defPPr>
      <a:defRPr lang="en-US"/>
    </a:defPPr>
    <a:lvl1pPr marL="0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7245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4490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1735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48980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36225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3470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0715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697960" algn="l" defTabSz="4174490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62" userDrawn="1">
          <p15:clr>
            <a:srgbClr val="A4A3A4"/>
          </p15:clr>
        </p15:guide>
        <p15:guide id="4" orient="horz" pos="710" userDrawn="1">
          <p15:clr>
            <a:srgbClr val="A4A3A4"/>
          </p15:clr>
        </p15:guide>
        <p15:guide id="5" orient="horz" pos="3938" userDrawn="1">
          <p15:clr>
            <a:srgbClr val="A4A3A4"/>
          </p15:clr>
        </p15:guide>
        <p15:guide id="6" orient="horz" pos="386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59" autoAdjust="0"/>
    <p:restoredTop sz="94676" autoAdjust="0"/>
  </p:normalViewPr>
  <p:slideViewPr>
    <p:cSldViewPr showGuides="1">
      <p:cViewPr varScale="1">
        <p:scale>
          <a:sx n="18" d="100"/>
          <a:sy n="18" d="100"/>
        </p:scale>
        <p:origin x="3708" y="84"/>
      </p:cViewPr>
      <p:guideLst>
        <p:guide pos="416"/>
        <p:guide pos="7256"/>
        <p:guide orient="horz" pos="662"/>
        <p:guide orient="horz" pos="710"/>
        <p:guide orient="horz" pos="3938"/>
        <p:guide orient="horz" pos="38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5088" cy="466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967341" y="0"/>
            <a:ext cx="3035088" cy="4661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715010" y="1161256"/>
            <a:ext cx="5574030" cy="313539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00405" y="4470837"/>
            <a:ext cx="5603240" cy="365795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823935"/>
            <a:ext cx="3035088" cy="4661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967341" y="8823935"/>
            <a:ext cx="3035088" cy="46611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RC20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29426517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840758" cy="42794238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30267275" cy="534927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37444959"/>
            <a:ext cx="30267275" cy="534927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11037" y="42504519"/>
            <a:ext cx="5297435" cy="185928"/>
          </a:xfrm>
          <a:prstGeom prst="rect">
            <a:avLst/>
          </a:prstGeom>
        </p:spPr>
      </p:pic>
      <p:pic>
        <p:nvPicPr>
          <p:cNvPr id="9" name="图片 8" descr="09e777fc05d0ca3ead0f55f1ea03033(1)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865755" y="37475160"/>
            <a:ext cx="23508335" cy="5295900"/>
          </a:xfrm>
          <a:prstGeom prst="rect">
            <a:avLst/>
          </a:prstGeom>
        </p:spPr>
      </p:pic>
      <p:pic>
        <p:nvPicPr>
          <p:cNvPr id="12" name="图片 11" descr="右侧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6335355" y="37475160"/>
            <a:ext cx="4008120" cy="5295900"/>
          </a:xfrm>
          <a:prstGeom prst="rect">
            <a:avLst/>
          </a:prstGeom>
        </p:spPr>
      </p:pic>
      <p:pic>
        <p:nvPicPr>
          <p:cNvPr id="13" name="图片 12" descr="左侧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635" y="37475160"/>
            <a:ext cx="2865120" cy="529653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D6BDF-9D0E-4E2B-85B8-D8F4790360C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B075EA-769C-4ECD-B48E-D6FCDC24F876}" type="slidenum">
              <a:rPr lang="en-US" smtClean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13364" y="1713754"/>
            <a:ext cx="27240548" cy="7132373"/>
          </a:xfrm>
          <a:prstGeom prst="rect">
            <a:avLst/>
          </a:prstGeom>
        </p:spPr>
        <p:txBody>
          <a:bodyPr vert="horz" lIns="417456" tIns="208727" rIns="417456" bIns="208727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3364" y="9985326"/>
            <a:ext cx="27240548" cy="28242219"/>
          </a:xfrm>
          <a:prstGeom prst="rect">
            <a:avLst/>
          </a:prstGeom>
        </p:spPr>
        <p:txBody>
          <a:bodyPr vert="horz" lIns="417456" tIns="208727" rIns="417456" bIns="208727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13364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5D6BDF-9D0E-4E2B-85B8-D8F4790360C9}" type="datetimeFigureOut">
              <a:rPr lang="en-US" smtClean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41319" y="39663922"/>
            <a:ext cx="9584637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91547" y="39663922"/>
            <a:ext cx="7062364" cy="2278397"/>
          </a:xfrm>
          <a:prstGeom prst="rect">
            <a:avLst/>
          </a:prstGeom>
        </p:spPr>
        <p:txBody>
          <a:bodyPr vert="horz" lIns="417456" tIns="208727" rIns="417456" bIns="208727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B075EA-769C-4ECD-B48E-D6FCDC24F876}" type="slidenum">
              <a:rPr lang="en-US" smtClean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4174490" rtl="0" eaLnBrk="1" latinLnBrk="0" hangingPunct="1">
        <a:spcBef>
          <a:spcPct val="0"/>
        </a:spcBef>
        <a:buNone/>
        <a:defRPr sz="7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34975" indent="-434975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869950" indent="-434975" algn="l" defTabSz="4174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2pPr>
      <a:lvl3pPr marL="1304290" indent="-434975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3pPr>
      <a:lvl4pPr marL="1739265" indent="-434975" algn="l" defTabSz="4174490" rtl="0" eaLnBrk="1" latinLnBrk="0" hangingPunct="1">
        <a:spcBef>
          <a:spcPct val="20000"/>
        </a:spcBef>
        <a:buFont typeface="Arial" panose="020B0604020202020204" pitchFamily="34" charset="0"/>
        <a:buChar char="–"/>
        <a:defRPr sz="34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240" indent="-434975" algn="l" defTabSz="4174490" rtl="0" eaLnBrk="1" latinLnBrk="0" hangingPunct="1">
        <a:spcBef>
          <a:spcPct val="20000"/>
        </a:spcBef>
        <a:buFont typeface="Arial" panose="020B0604020202020204" pitchFamily="34" charset="0"/>
        <a:buChar char="»"/>
        <a:defRPr sz="34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0165" indent="-1043940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6pPr>
      <a:lvl7pPr marL="13567410" indent="-1043940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7pPr>
      <a:lvl8pPr marL="15654655" indent="-1043940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1900" indent="-1043940" algn="l" defTabSz="4174490" rtl="0" eaLnBrk="1" latinLnBrk="0" hangingPunct="1">
        <a:spcBef>
          <a:spcPct val="20000"/>
        </a:spcBef>
        <a:buFont typeface="Arial" panose="020B0604020202020204" pitchFamily="34" charset="0"/>
        <a:buChar char="•"/>
        <a:defRPr sz="9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7245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4490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1735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48980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36225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3470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0715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697960" algn="l" defTabSz="4174490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矩形 25"/>
          <p:cNvSpPr/>
          <p:nvPr/>
        </p:nvSpPr>
        <p:spPr>
          <a:xfrm>
            <a:off x="14661" y="37286386"/>
            <a:ext cx="30267275" cy="549656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矩形 17"/>
          <p:cNvSpPr/>
          <p:nvPr/>
        </p:nvSpPr>
        <p:spPr>
          <a:xfrm>
            <a:off x="0" y="0"/>
            <a:ext cx="30267275" cy="5440575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 Box 122"/>
          <p:cNvSpPr txBox="1">
            <a:spLocks noChangeArrowheads="1"/>
          </p:cNvSpPr>
          <p:nvPr/>
        </p:nvSpPr>
        <p:spPr bwMode="auto">
          <a:xfrm>
            <a:off x="3419298" y="887439"/>
            <a:ext cx="23364436" cy="20377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73940" tIns="434850" rIns="173940" bIns="434850" anchor="ctr" anchorCtr="0">
            <a:spAutoFit/>
          </a:bodyPr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zh-CN" alt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标题</a:t>
            </a:r>
            <a:endParaRPr lang="zh-CN" altLang="en-US" sz="7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Text Box 123"/>
          <p:cNvSpPr txBox="1">
            <a:spLocks noChangeArrowheads="1"/>
          </p:cNvSpPr>
          <p:nvPr/>
        </p:nvSpPr>
        <p:spPr bwMode="auto">
          <a:xfrm>
            <a:off x="2755636" y="3066052"/>
            <a:ext cx="24014959" cy="2228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73940" tIns="173940" rIns="173940" bIns="173940" anchor="ctr" anchorCtr="0"/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作者一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作者二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作者三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 </a:t>
            </a:r>
            <a:endParaRPr lang="en-US" sz="4600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eaLnBrk="1" hangingPunct="1"/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1</a:t>
            </a:r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地址一</a:t>
            </a:r>
            <a:r>
              <a:rPr 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 </a:t>
            </a:r>
            <a:r>
              <a:rPr lang="en-US" sz="4600" baseline="300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2</a:t>
            </a:r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地址二</a:t>
            </a:r>
            <a:endParaRPr lang="en-US" altLang="zh-CN" sz="4600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algn="ctr" eaLnBrk="1" hangingPunct="1"/>
            <a:r>
              <a:rPr lang="zh-CN" altLang="en-US" sz="4600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通讯作者邮箱</a:t>
            </a:r>
            <a:endParaRPr lang="zh-CN" altLang="en-US" sz="4600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</p:txBody>
      </p:sp>
      <p:sp>
        <p:nvSpPr>
          <p:cNvPr id="10" name="Text Box 189"/>
          <p:cNvSpPr txBox="1">
            <a:spLocks noChangeArrowheads="1"/>
          </p:cNvSpPr>
          <p:nvPr/>
        </p:nvSpPr>
        <p:spPr bwMode="auto">
          <a:xfrm>
            <a:off x="1196975" y="7132320"/>
            <a:ext cx="7239000" cy="793051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</a:rPr>
              <a:t>号字体一倍行距。各部分文本长度、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摆放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</a:rPr>
              <a:t>位置不固定，可根据实际情况调整。</a:t>
            </a:r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algn="just" eaLnBrk="1" hangingPunct="1"/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1197069" y="6240826"/>
            <a:ext cx="7239000" cy="8915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zh-CN" alt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摘要</a:t>
            </a:r>
            <a:endParaRPr lang="zh-CN" altLang="en-US" sz="54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5" name="Text Box 194"/>
          <p:cNvSpPr txBox="1">
            <a:spLocks noChangeArrowheads="1"/>
          </p:cNvSpPr>
          <p:nvPr/>
        </p:nvSpPr>
        <p:spPr bwMode="auto">
          <a:xfrm>
            <a:off x="8961120" y="16979265"/>
            <a:ext cx="9803130" cy="1315085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197069" y="16063119"/>
            <a:ext cx="7239000" cy="8915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zh-CN" alt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引言</a:t>
            </a:r>
            <a:endParaRPr lang="zh-CN" altLang="en-US" sz="54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3" name="Text Box 192"/>
          <p:cNvSpPr txBox="1">
            <a:spLocks noChangeArrowheads="1"/>
          </p:cNvSpPr>
          <p:nvPr/>
        </p:nvSpPr>
        <p:spPr bwMode="auto">
          <a:xfrm>
            <a:off x="8961120" y="7131685"/>
            <a:ext cx="9803130" cy="794004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zh-CN" alt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  <a:p>
            <a:pPr algn="just" eaLnBrk="1" hangingPunct="1"/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8961437" y="6240826"/>
            <a:ext cx="9803210" cy="8915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zh-CN" alt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研究方法</a:t>
            </a:r>
            <a:endParaRPr lang="zh-CN" altLang="en-US" sz="54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4" name="Text Box 193"/>
          <p:cNvSpPr txBox="1">
            <a:spLocks noChangeArrowheads="1"/>
          </p:cNvSpPr>
          <p:nvPr/>
        </p:nvSpPr>
        <p:spPr bwMode="auto">
          <a:xfrm>
            <a:off x="19248437" y="29142621"/>
            <a:ext cx="9549615" cy="773303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zh-CN" alt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9248437" y="28251074"/>
            <a:ext cx="9549615" cy="8915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zh-CN" alt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讨论与展望</a:t>
            </a:r>
            <a:endParaRPr lang="zh-CN" altLang="en-US" sz="54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11" name="Text Box 190"/>
          <p:cNvSpPr txBox="1">
            <a:spLocks noChangeArrowheads="1"/>
          </p:cNvSpPr>
          <p:nvPr/>
        </p:nvSpPr>
        <p:spPr bwMode="auto">
          <a:xfrm>
            <a:off x="1199923" y="16977519"/>
            <a:ext cx="7239001" cy="19898132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no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zh-CN" altLang="en-US" sz="3000" dirty="0">
              <a:latin typeface="微软雅黑" panose="020B0503020204020204" charset="-122"/>
              <a:ea typeface="微软雅黑" panose="020B0503020204020204" charset="-122"/>
            </a:endParaRPr>
          </a:p>
          <a:p>
            <a:pPr eaLnBrk="1" hangingPunct="1"/>
            <a:endParaRPr lang="en-US" sz="3000" dirty="0">
              <a:latin typeface="+mn-lt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8961437" y="16087707"/>
            <a:ext cx="9803210" cy="89154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6970" tIns="43485" rIns="86970" bIns="43485" rtlCol="0" anchor="ctr"/>
          <a:lstStyle/>
          <a:p>
            <a:pPr algn="ctr"/>
            <a:r>
              <a:rPr lang="zh-CN" altLang="en-US" sz="54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研究结果</a:t>
            </a:r>
            <a:endParaRPr lang="zh-CN" altLang="en-US" sz="54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28" name="图片 27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63"/>
          <a:stretch>
            <a:fillRect/>
          </a:stretch>
        </p:blipFill>
        <p:spPr>
          <a:xfrm>
            <a:off x="8885872" y="19034835"/>
            <a:ext cx="9803210" cy="4438598"/>
          </a:xfrm>
          <a:prstGeom prst="rect">
            <a:avLst/>
          </a:prstGeom>
          <a:ln>
            <a:noFill/>
          </a:ln>
        </p:spPr>
      </p:pic>
      <p:sp>
        <p:nvSpPr>
          <p:cNvPr id="54" name="Text Box 180"/>
          <p:cNvSpPr txBox="1">
            <a:spLocks noChangeArrowheads="1"/>
          </p:cNvSpPr>
          <p:nvPr/>
        </p:nvSpPr>
        <p:spPr bwMode="auto">
          <a:xfrm>
            <a:off x="8885872" y="23518480"/>
            <a:ext cx="9803210" cy="4552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86970" tIns="43485" rIns="86970" bIns="43485">
            <a:spAutoFit/>
          </a:bodyPr>
          <a:lstStyle>
            <a:lvl1pPr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4389755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4389755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zh-CN" altLang="en-US" sz="2400" dirty="0">
                <a:latin typeface="Calibri" panose="020F0502020204030204" pitchFamily="34" charset="0"/>
              </a:rPr>
              <a:t>图</a:t>
            </a:r>
            <a:r>
              <a:rPr lang="en-US" altLang="zh-CN" sz="2400" dirty="0">
                <a:latin typeface="Calibri" panose="020F0502020204030204" pitchFamily="34" charset="0"/>
              </a:rPr>
              <a:t> 1. </a:t>
            </a:r>
            <a:r>
              <a:rPr lang="zh-CN" altLang="en-US" sz="2400" dirty="0">
                <a:latin typeface="Calibri" panose="020F0502020204030204" pitchFamily="34" charset="0"/>
              </a:rPr>
              <a:t>图表标题微软雅黑</a:t>
            </a:r>
            <a:r>
              <a:rPr lang="en-US" altLang="zh-CN" sz="2400" dirty="0">
                <a:latin typeface="Calibri" panose="020F0502020204030204" pitchFamily="34" charset="0"/>
              </a:rPr>
              <a:t>24</a:t>
            </a:r>
            <a:r>
              <a:rPr lang="zh-CN" altLang="en-US" sz="2400" dirty="0">
                <a:latin typeface="Calibri" panose="020F0502020204030204" pitchFamily="34" charset="0"/>
              </a:rPr>
              <a:t>号字体一倍行距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57" name="Text Box 194"/>
          <p:cNvSpPr txBox="1">
            <a:spLocks noChangeArrowheads="1"/>
          </p:cNvSpPr>
          <p:nvPr/>
        </p:nvSpPr>
        <p:spPr bwMode="auto">
          <a:xfrm>
            <a:off x="8961437" y="24520870"/>
            <a:ext cx="9803210" cy="12354563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en-US" altLang="zh-CN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457200" indent="-457200" eaLnBrk="1" hangingPunct="1">
              <a:buFont typeface="Wingdings" panose="05000000000000000000" pitchFamily="2" charset="2"/>
              <a:buChar char="n"/>
            </a:pPr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1265555" y="1051560"/>
            <a:ext cx="5542280" cy="359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89755">
              <a:buClrTx/>
              <a:buSzTx/>
              <a:buFontTx/>
            </a:pPr>
            <a:r>
              <a:rPr lang="zh-CN" alt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此处放置</a:t>
            </a:r>
            <a:endParaRPr lang="zh-CN" altLang="en-US" sz="7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  <a:p>
            <a:pPr algn="ctr" defTabSz="4389755">
              <a:buClrTx/>
              <a:buSzTx/>
              <a:buFontTx/>
            </a:pPr>
            <a:r>
              <a:rPr lang="zh-CN" alt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所属机构LOGO</a:t>
            </a:r>
            <a:r>
              <a:rPr lang="en-US" altLang="zh-CN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1</a:t>
            </a:r>
            <a:endParaRPr lang="en-US" altLang="zh-CN" sz="7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22718395" y="1127760"/>
            <a:ext cx="6669405" cy="35998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389755">
              <a:buClrTx/>
              <a:buSzTx/>
              <a:buFontTx/>
            </a:pPr>
            <a:r>
              <a:rPr lang="zh-CN" alt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此处放置所属机构LOGO</a:t>
            </a:r>
            <a:r>
              <a:rPr lang="en-US" altLang="zh-CN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2</a:t>
            </a:r>
            <a:r>
              <a:rPr lang="zh-CN" altLang="en-US" sz="7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</a:rPr>
              <a:t>或团队图片</a:t>
            </a:r>
            <a:endParaRPr lang="zh-CN" altLang="en-US" sz="7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3" name="Text Box 194"/>
          <p:cNvSpPr txBox="1">
            <a:spLocks noChangeArrowheads="1"/>
          </p:cNvSpPr>
          <p:nvPr/>
        </p:nvSpPr>
        <p:spPr bwMode="auto">
          <a:xfrm>
            <a:off x="19248437" y="6252261"/>
            <a:ext cx="9549615" cy="2158786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>
                <a:lumMod val="75000"/>
              </a:schemeClr>
            </a:solidFill>
          </a:ln>
          <a:effectLst/>
        </p:spPr>
        <p:txBody>
          <a:bodyPr wrap="square" lIns="173940" tIns="173940" rIns="173940" bIns="173940">
            <a:spAutoFit/>
          </a:bodyPr>
          <a:lstStyle>
            <a:lvl1pPr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en-US" sz="3000" dirty="0"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此处正文，微软雅黑</a:t>
            </a:r>
            <a:r>
              <a:rPr lang="en-US" altLang="zh-CN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30</a:t>
            </a:r>
            <a:r>
              <a:rPr lang="zh-CN" altLang="en-US" sz="3000" dirty="0">
                <a:latin typeface="微软雅黑" panose="020B0503020204020204" charset="-122"/>
                <a:ea typeface="微软雅黑" panose="020B0503020204020204" charset="-122"/>
                <a:sym typeface="+mn-ea"/>
              </a:rPr>
              <a:t>号字体一倍行距。各部分文本长度、摆放位置不固定，可根据实际情况调整。</a:t>
            </a:r>
            <a:endParaRPr lang="en-US" altLang="zh-CN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eaLnBrk="1" hangingPunct="1"/>
            <a:endParaRPr lang="en-US" sz="3000" dirty="0">
              <a:latin typeface="微软雅黑" panose="020B0503020204020204" charset="-122"/>
              <a:ea typeface="微软雅黑" panose="020B0503020204020204" charset="-122"/>
              <a:sym typeface="+mn-ea"/>
            </a:endParaRPr>
          </a:p>
          <a:p>
            <a:pPr marL="457200" indent="-457200" eaLnBrk="1" hangingPunct="1">
              <a:buFont typeface="Wingdings" panose="05000000000000000000" pitchFamily="2" charset="2"/>
              <a:buChar char="n"/>
            </a:pPr>
            <a:endParaRPr lang="en-US" sz="3000" dirty="0">
              <a:latin typeface="Calibri" panose="020F0502020204030204" pitchFamily="34" charset="0"/>
            </a:endParaRPr>
          </a:p>
        </p:txBody>
      </p:sp>
      <p:sp>
        <p:nvSpPr>
          <p:cNvPr id="22" name="TextBox 2"/>
          <p:cNvSpPr txBox="1"/>
          <p:nvPr/>
        </p:nvSpPr>
        <p:spPr>
          <a:xfrm>
            <a:off x="3169838" y="37856011"/>
            <a:ext cx="25174189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74879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49758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24637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99516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874395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492740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240895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989685" algn="l" defTabSz="1748790" rtl="0" eaLnBrk="1" latinLnBrk="0" hangingPunct="1">
              <a:defRPr sz="6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ctr" fontAlgn="auto">
              <a:lnSpc>
                <a:spcPct val="150000"/>
              </a:lnSpc>
            </a:pPr>
            <a:r>
              <a:rPr lang="zh-CN" altLang="en-US" sz="9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第八届科学计量与科技评价天府论坛·2025</a:t>
            </a:r>
            <a:endParaRPr lang="zh-CN" altLang="en-US" sz="9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pPr indent="0" algn="ctr" fontAlgn="auto">
              <a:lnSpc>
                <a:spcPct val="150000"/>
              </a:lnSpc>
            </a:pPr>
            <a:r>
              <a:rPr lang="zh-CN" altLang="en-US" sz="96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  <a:sym typeface="+mn-ea"/>
              </a:rPr>
              <a:t>9月18日-20日  |  四川成都</a:t>
            </a:r>
            <a:endParaRPr lang="zh-CN" altLang="en-US" sz="9600" b="1" dirty="0">
              <a:solidFill>
                <a:schemeClr val="accent3">
                  <a:lumMod val="20000"/>
                  <a:lumOff val="80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  <a:sym typeface="+mn-ea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YWJmNTAxYTA0NTllZTU0OWY5NWY0MWNlMzBjNGU2OTYifQ==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547</Words>
  <Application>WPS 演示</Application>
  <PresentationFormat>自定义</PresentationFormat>
  <Paragraphs>150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Calibri</vt:lpstr>
      <vt:lpstr>Helvetica</vt:lpstr>
      <vt:lpstr>Arial Unicode MS</vt:lpstr>
      <vt:lpstr>Times New Roman</vt:lpstr>
      <vt:lpstr>Office Theme</vt:lpstr>
      <vt:lpstr>PowerPoint 演示文稿</vt:lpstr>
    </vt:vector>
  </TitlesOfParts>
  <Company>Genigraphics LLC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Genigraphics Research Poster Template A0/A1</dc:title>
  <dc:creator>Jay Larson</dc:creator>
  <dc:description>Quality poster printing
www.genigraphics.com
1-800-790-4001</dc:description>
  <cp:lastModifiedBy>jiang tingting</cp:lastModifiedBy>
  <cp:revision>98</cp:revision>
  <cp:lastPrinted>2013-02-12T02:21:00Z</cp:lastPrinted>
  <dcterms:created xsi:type="dcterms:W3CDTF">2013-02-10T21:14:00Z</dcterms:created>
  <dcterms:modified xsi:type="dcterms:W3CDTF">2025-04-27T07:57:59Z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49CFC2FAC6D24541AEE17A4D11D1DE2E_13</vt:lpwstr>
  </property>
  <property fmtid="{D5CDD505-2E9C-101B-9397-08002B2CF9AE}" pid="3" name="KSOProductBuildVer">
    <vt:lpwstr>2052-12.1.0.20784</vt:lpwstr>
  </property>
</Properties>
</file>